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3"/>
  </p:normalViewPr>
  <p:slideViewPr>
    <p:cSldViewPr snapToGrid="0" snapToObjects="1">
      <p:cViewPr varScale="1">
        <p:scale>
          <a:sx n="107" d="100"/>
          <a:sy n="107" d="100"/>
        </p:scale>
        <p:origin x="1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tiff>
</file>

<file path=ppt/media/image11.png>
</file>

<file path=ppt/media/image12.pn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7F3223-23E9-9044-8ECD-7D597CFEB94F}" type="datetimeFigureOut">
              <a:rPr lang="es-ES_tradnl" smtClean="0"/>
              <a:t>3/1/17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1589C2-31EA-3048-9389-550851CE6419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689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1/3/17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1/3/17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1/3/17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1/3/17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10111245" cy="2956897"/>
          </a:xfrm>
        </p:spPr>
        <p:txBody>
          <a:bodyPr/>
          <a:lstStyle/>
          <a:p>
            <a:r>
              <a:rPr lang="es-ES_tradnl" dirty="0" smtClean="0"/>
              <a:t>		</a:t>
            </a:r>
            <a:r>
              <a:rPr lang="es-ES_tradnl" dirty="0" err="1" smtClean="0"/>
              <a:t>Sqlite</a:t>
            </a:r>
            <a:r>
              <a:rPr lang="es-ES_tradnl" dirty="0" smtClean="0"/>
              <a:t> &amp; </a:t>
            </a:r>
            <a:r>
              <a:rPr lang="es-ES_tradnl" dirty="0" err="1" smtClean="0"/>
              <a:t>sql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r="76141" b="83178"/>
          <a:stretch/>
        </p:blipFill>
        <p:spPr>
          <a:xfrm>
            <a:off x="9252957" y="201880"/>
            <a:ext cx="2586743" cy="1823731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9183460" y="6293923"/>
            <a:ext cx="2656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dirty="0" smtClean="0"/>
              <a:t>César Márquez Medina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67831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Descarga de </a:t>
            </a:r>
            <a:r>
              <a:rPr lang="es-ES_tradnl" dirty="0" err="1" smtClean="0"/>
              <a:t>sqlite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36747" y="2002655"/>
            <a:ext cx="10058400" cy="4050792"/>
          </a:xfrm>
        </p:spPr>
        <p:txBody>
          <a:bodyPr/>
          <a:lstStyle/>
          <a:p>
            <a:r>
              <a:rPr lang="es-ES_tradnl" dirty="0"/>
              <a:t>http://</a:t>
            </a:r>
            <a:r>
              <a:rPr lang="es-ES_tradnl" dirty="0" err="1"/>
              <a:t>sqlite.org</a:t>
            </a:r>
            <a:r>
              <a:rPr lang="es-ES_tradnl" dirty="0"/>
              <a:t>/</a:t>
            </a:r>
            <a:r>
              <a:rPr lang="es-ES_tradnl" dirty="0" err="1"/>
              <a:t>download.html</a:t>
            </a: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9" t="35496" r="11388" b="37835"/>
          <a:stretch/>
        </p:blipFill>
        <p:spPr>
          <a:xfrm>
            <a:off x="1069848" y="3016171"/>
            <a:ext cx="10040427" cy="1828962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069848" y="4310743"/>
            <a:ext cx="9950453" cy="581891"/>
          </a:xfrm>
          <a:prstGeom prst="rect">
            <a:avLst/>
          </a:prstGeom>
          <a:noFill/>
          <a:ln w="5715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67636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6502" y="0"/>
            <a:ext cx="6125497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/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5" name="Imagen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426" y="484632"/>
            <a:ext cx="5112461" cy="261248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00800" y="484632"/>
            <a:ext cx="5299586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s-ES_tradnl" sz="4000"/>
              <a:t>Terminal Windows 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400799" y="2121408"/>
            <a:ext cx="5299585" cy="4050792"/>
          </a:xfrm>
        </p:spPr>
        <p:txBody>
          <a:bodyPr>
            <a:normAutofit/>
          </a:bodyPr>
          <a:lstStyle/>
          <a:p>
            <a:r>
              <a:rPr lang="es-ES_tradnl" sz="1800" dirty="0"/>
              <a:t>Opción 1</a:t>
            </a:r>
          </a:p>
          <a:p>
            <a:pPr lvl="1"/>
            <a:r>
              <a:rPr lang="es-ES_tradnl" dirty="0"/>
              <a:t>Abre el menú </a:t>
            </a:r>
            <a:r>
              <a:rPr lang="es-ES_tradnl" b="1" dirty="0" err="1"/>
              <a:t>Start</a:t>
            </a:r>
            <a:r>
              <a:rPr lang="es-ES_tradnl" dirty="0"/>
              <a:t> (Inicio). </a:t>
            </a:r>
          </a:p>
          <a:p>
            <a:pPr lvl="1"/>
            <a:r>
              <a:rPr lang="es-ES_tradnl" dirty="0"/>
              <a:t>Haz clic en la opción </a:t>
            </a:r>
            <a:r>
              <a:rPr lang="es-ES_tradnl" b="1" dirty="0"/>
              <a:t>Run</a:t>
            </a:r>
            <a:r>
              <a:rPr lang="es-ES_tradnl" dirty="0"/>
              <a:t> (Ejecutar). </a:t>
            </a:r>
          </a:p>
          <a:p>
            <a:pPr lvl="1"/>
            <a:r>
              <a:rPr lang="es-ES_tradnl" dirty="0"/>
              <a:t>Escribe en el recuadro “</a:t>
            </a:r>
            <a:r>
              <a:rPr lang="es-ES_tradnl" b="1" dirty="0" err="1"/>
              <a:t>cmd</a:t>
            </a:r>
            <a:r>
              <a:rPr lang="es-ES_tradnl" dirty="0"/>
              <a:t>” y haz clic en </a:t>
            </a:r>
            <a:r>
              <a:rPr lang="es-ES_tradnl" b="1" dirty="0"/>
              <a:t>OK</a:t>
            </a:r>
            <a:r>
              <a:rPr lang="es-ES_tradnl" dirty="0"/>
              <a:t> para abrir la consola.</a:t>
            </a:r>
          </a:p>
          <a:p>
            <a:endParaRPr lang="es-ES_tradnl" sz="1800" dirty="0"/>
          </a:p>
          <a:p>
            <a:r>
              <a:rPr lang="es-ES_tradnl" sz="1800" dirty="0"/>
              <a:t>Opción 2</a:t>
            </a:r>
          </a:p>
          <a:p>
            <a:pPr lvl="1"/>
            <a:r>
              <a:rPr lang="es-ES_tradnl" b="1" dirty="0"/>
              <a:t>Tecla de </a:t>
            </a:r>
            <a:r>
              <a:rPr lang="es-ES_tradnl" b="1" dirty="0" err="1"/>
              <a:t>Windows</a:t>
            </a:r>
            <a:r>
              <a:rPr lang="es-ES_tradnl" dirty="0" err="1"/>
              <a:t>+</a:t>
            </a:r>
            <a:r>
              <a:rPr lang="es-ES_tradnl" b="1" dirty="0" err="1"/>
              <a:t>R</a:t>
            </a:r>
            <a:endParaRPr lang="es-ES_tradnl" b="1" dirty="0"/>
          </a:p>
          <a:p>
            <a:pPr lvl="1"/>
            <a:r>
              <a:rPr lang="es-ES_tradnl" dirty="0"/>
              <a:t>Escribe en el recuadro “</a:t>
            </a:r>
            <a:r>
              <a:rPr lang="es-ES_tradnl" b="1" dirty="0" err="1"/>
              <a:t>cmd</a:t>
            </a:r>
            <a:r>
              <a:rPr lang="es-ES_tradnl" dirty="0"/>
              <a:t>” y haz clic en </a:t>
            </a:r>
            <a:r>
              <a:rPr lang="es-ES_tradnl" b="1" dirty="0"/>
              <a:t>OK</a:t>
            </a:r>
            <a:r>
              <a:rPr lang="es-ES_tradnl" dirty="0"/>
              <a:t> para abrir la consola.</a:t>
            </a:r>
          </a:p>
          <a:p>
            <a:pPr lvl="1"/>
            <a:endParaRPr lang="es-ES_tradnl" dirty="0"/>
          </a:p>
          <a:p>
            <a:endParaRPr lang="es-ES_tradnl" sz="18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826" y="3287898"/>
            <a:ext cx="5069061" cy="357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910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Conversión </a:t>
            </a:r>
            <a:r>
              <a:rPr lang="es-ES_tradnl" dirty="0" err="1" smtClean="0"/>
              <a:t>sqlite</a:t>
            </a:r>
            <a:r>
              <a:rPr lang="es-ES_tradnl" dirty="0"/>
              <a:t> </a:t>
            </a:r>
            <a:r>
              <a:rPr lang="es-ES_tradnl" dirty="0" smtClean="0"/>
              <a:t>    </a:t>
            </a:r>
            <a:r>
              <a:rPr lang="es-ES_tradnl" dirty="0" err="1" smtClean="0"/>
              <a:t>sql</a:t>
            </a:r>
            <a:r>
              <a:rPr lang="es-ES_tradnl" dirty="0" smtClean="0"/>
              <a:t> 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94835" y="1740379"/>
            <a:ext cx="9867326" cy="4231892"/>
          </a:xfrm>
        </p:spPr>
        <p:txBody>
          <a:bodyPr>
            <a:normAutofit/>
          </a:bodyPr>
          <a:lstStyle/>
          <a:p>
            <a:endParaRPr lang="es-ES_tradnl" dirty="0" smtClean="0"/>
          </a:p>
          <a:p>
            <a:r>
              <a:rPr lang="en-US" dirty="0"/>
              <a:t>- </a:t>
            </a:r>
            <a:r>
              <a:rPr lang="en-US" b="1" dirty="0"/>
              <a:t>Cambia </a:t>
            </a:r>
            <a:r>
              <a:rPr lang="en-US" b="1" dirty="0" smtClean="0"/>
              <a:t>directorio</a:t>
            </a:r>
            <a:endParaRPr lang="es-ES_tradnl" dirty="0" smtClean="0"/>
          </a:p>
          <a:p>
            <a:pPr lvl="1"/>
            <a:r>
              <a:rPr lang="es-ES_tradnl" dirty="0" smtClean="0"/>
              <a:t>C:\</a:t>
            </a:r>
            <a:r>
              <a:rPr lang="es-ES_tradnl" dirty="0" err="1" smtClean="0"/>
              <a:t>windows</a:t>
            </a:r>
            <a:r>
              <a:rPr lang="es-ES_tradnl" dirty="0" smtClean="0"/>
              <a:t>\system32</a:t>
            </a:r>
            <a:r>
              <a:rPr lang="mr-IN" dirty="0" smtClean="0"/>
              <a:t>&gt;</a:t>
            </a:r>
            <a:r>
              <a:rPr lang="en-US" dirty="0" smtClean="0"/>
              <a:t> cd Ruta_del_archivo_sqlite3 	</a:t>
            </a:r>
          </a:p>
          <a:p>
            <a:r>
              <a:rPr lang="en-US" dirty="0"/>
              <a:t>-</a:t>
            </a:r>
            <a:r>
              <a:rPr lang="en-US" b="1" dirty="0" err="1"/>
              <a:t>Visualizar</a:t>
            </a:r>
            <a:r>
              <a:rPr lang="en-US" b="1" dirty="0"/>
              <a:t> </a:t>
            </a:r>
            <a:r>
              <a:rPr lang="en-US" b="1" dirty="0" err="1"/>
              <a:t>Contenido</a:t>
            </a:r>
            <a:endParaRPr lang="en-US" dirty="0" smtClean="0"/>
          </a:p>
          <a:p>
            <a:pPr lvl="1"/>
            <a:r>
              <a:rPr lang="es-ES_tradnl" dirty="0" smtClean="0"/>
              <a:t>C:</a:t>
            </a:r>
            <a:r>
              <a:rPr lang="en-US" dirty="0" smtClean="0"/>
              <a:t>Ruta_del_archivo_sqlite3</a:t>
            </a:r>
            <a:r>
              <a:rPr lang="mr-IN" dirty="0" smtClean="0"/>
              <a:t>&gt;</a:t>
            </a:r>
            <a:r>
              <a:rPr lang="en-US" dirty="0" smtClean="0"/>
              <a:t>dir.     	</a:t>
            </a:r>
            <a:endParaRPr lang="en-US" dirty="0"/>
          </a:p>
          <a:p>
            <a:r>
              <a:rPr lang="en-US" dirty="0"/>
              <a:t>-</a:t>
            </a:r>
            <a:r>
              <a:rPr lang="en-US" b="1" dirty="0" err="1"/>
              <a:t>Abrir</a:t>
            </a:r>
            <a:r>
              <a:rPr lang="en-US" b="1" dirty="0"/>
              <a:t> shell </a:t>
            </a:r>
            <a:r>
              <a:rPr lang="en-US" b="1" dirty="0" err="1" smtClean="0"/>
              <a:t>sqlite</a:t>
            </a:r>
            <a:endParaRPr lang="en-US" b="1" dirty="0" smtClean="0"/>
          </a:p>
          <a:p>
            <a:pPr lvl="1"/>
            <a:r>
              <a:rPr lang="es-ES_tradnl" dirty="0"/>
              <a:t>C:</a:t>
            </a:r>
            <a:r>
              <a:rPr lang="en-US" dirty="0"/>
              <a:t>Ruta_del_archivo_sqlite3</a:t>
            </a:r>
            <a:r>
              <a:rPr lang="mr-IN" dirty="0" smtClean="0"/>
              <a:t>&gt;</a:t>
            </a:r>
            <a:r>
              <a:rPr lang="en-US" dirty="0" smtClean="0"/>
              <a:t>sqlite3.exe.       </a:t>
            </a:r>
          </a:p>
          <a:p>
            <a:r>
              <a:rPr lang="en-US" b="1" dirty="0" smtClean="0"/>
              <a:t>-</a:t>
            </a:r>
            <a:r>
              <a:rPr lang="en-US" b="1" dirty="0" err="1" smtClean="0"/>
              <a:t>Crear</a:t>
            </a:r>
            <a:r>
              <a:rPr lang="en-US" b="1" dirty="0" smtClean="0"/>
              <a:t> </a:t>
            </a:r>
            <a:r>
              <a:rPr lang="en-US" b="1" dirty="0" err="1" smtClean="0"/>
              <a:t>archivo</a:t>
            </a:r>
            <a:r>
              <a:rPr lang="en-US" b="1" dirty="0" smtClean="0"/>
              <a:t> .</a:t>
            </a:r>
            <a:r>
              <a:rPr lang="en-US" b="1" dirty="0" err="1" smtClean="0"/>
              <a:t>sql</a:t>
            </a:r>
            <a:r>
              <a:rPr lang="en-US" dirty="0" smtClean="0"/>
              <a:t>		</a:t>
            </a:r>
          </a:p>
          <a:p>
            <a:pPr lvl="1"/>
            <a:r>
              <a:rPr lang="es-ES_tradnl" dirty="0" smtClean="0"/>
              <a:t>sqlite3</a:t>
            </a:r>
            <a:r>
              <a:rPr lang="mr-IN" dirty="0" smtClean="0"/>
              <a:t>&gt;</a:t>
            </a:r>
            <a:r>
              <a:rPr lang="es-ES_tradnl" dirty="0" smtClean="0"/>
              <a:t> </a:t>
            </a:r>
            <a:r>
              <a:rPr lang="es-ES_tradnl" dirty="0" err="1" smtClean="0"/>
              <a:t>Ruta_del_archivo_sqlite</a:t>
            </a:r>
            <a:r>
              <a:rPr lang="es-ES_tradnl" dirty="0" smtClean="0"/>
              <a:t>/</a:t>
            </a:r>
            <a:r>
              <a:rPr lang="es-ES_tradnl" dirty="0" err="1" smtClean="0"/>
              <a:t>db</a:t>
            </a:r>
            <a:r>
              <a:rPr lang="es-ES_tradnl" dirty="0"/>
              <a:t>  </a:t>
            </a:r>
            <a:r>
              <a:rPr lang="es-ES_tradnl" b="1" dirty="0"/>
              <a:t>.</a:t>
            </a:r>
            <a:r>
              <a:rPr lang="es-ES_tradnl" b="1" dirty="0" err="1"/>
              <a:t>dump</a:t>
            </a:r>
            <a:r>
              <a:rPr lang="es-ES_tradnl" b="1" dirty="0"/>
              <a:t> </a:t>
            </a:r>
            <a:r>
              <a:rPr lang="es-ES_tradnl" dirty="0"/>
              <a:t>&gt; </a:t>
            </a:r>
            <a:r>
              <a:rPr lang="es-ES_tradnl" dirty="0" err="1" smtClean="0"/>
              <a:t>Nombre_fecha.sql</a:t>
            </a:r>
            <a:endParaRPr lang="es-ES_tradnl" dirty="0"/>
          </a:p>
          <a:p>
            <a:endParaRPr lang="es-ES_tradnl" dirty="0"/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5925787" y="1270660"/>
            <a:ext cx="760021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7984" y="1802672"/>
            <a:ext cx="2540000" cy="120650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3354" y="3856325"/>
            <a:ext cx="2769260" cy="93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642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Git</a:t>
            </a:r>
            <a:r>
              <a:rPr lang="es-ES_tradnl" dirty="0" smtClean="0"/>
              <a:t>–</a:t>
            </a:r>
            <a:r>
              <a:rPr lang="es-ES_tradnl" dirty="0" err="1" smtClean="0"/>
              <a:t>hub</a:t>
            </a:r>
            <a:endParaRPr lang="es-ES_tradnl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9" t="15837" r="21451" b="13246"/>
          <a:stretch/>
        </p:blipFill>
        <p:spPr>
          <a:xfrm>
            <a:off x="2018604" y="1763003"/>
            <a:ext cx="7685875" cy="4863428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6863937" y="3774097"/>
            <a:ext cx="2719450" cy="1199408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Marcador de contenido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89882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Subir archivo</a:t>
            </a:r>
            <a:endParaRPr lang="es-ES_tradnl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2" t="2853" r="11185" b="8428"/>
          <a:stretch/>
        </p:blipFill>
        <p:spPr>
          <a:xfrm>
            <a:off x="1698170" y="1713966"/>
            <a:ext cx="8110847" cy="4909687"/>
          </a:xfrm>
        </p:spPr>
      </p:pic>
    </p:spTree>
    <p:extLst>
      <p:ext uri="{BB962C8B-B14F-4D97-AF65-F5344CB8AC3E}">
        <p14:creationId xmlns:p14="http://schemas.microsoft.com/office/powerpoint/2010/main" val="2560026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po de madera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103</TotalTime>
  <Words>35</Words>
  <Application>Microsoft Macintosh PowerPoint</Application>
  <PresentationFormat>Panorámica</PresentationFormat>
  <Paragraphs>25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3" baseType="lpstr">
      <vt:lpstr>Calibri</vt:lpstr>
      <vt:lpstr>Mangal</vt:lpstr>
      <vt:lpstr>Rockwell</vt:lpstr>
      <vt:lpstr>Rockwell Condensed</vt:lpstr>
      <vt:lpstr>Rockwell Extra Bold</vt:lpstr>
      <vt:lpstr>Wingdings</vt:lpstr>
      <vt:lpstr>Tipo de madera</vt:lpstr>
      <vt:lpstr>  Sqlite &amp; sql</vt:lpstr>
      <vt:lpstr>Descarga de sqlite</vt:lpstr>
      <vt:lpstr>Terminal Windows </vt:lpstr>
      <vt:lpstr>Conversión sqlite     sql </vt:lpstr>
      <vt:lpstr>Git–hub</vt:lpstr>
      <vt:lpstr>Subir archivo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Sqlite &amp; sql</dc:title>
  <dc:creator>Carlos Manuel Rodriguez Ramirez</dc:creator>
  <cp:lastModifiedBy>Carlos Manuel Rodriguez Ramirez</cp:lastModifiedBy>
  <cp:revision>9</cp:revision>
  <dcterms:created xsi:type="dcterms:W3CDTF">2017-01-03T14:48:10Z</dcterms:created>
  <dcterms:modified xsi:type="dcterms:W3CDTF">2017-01-03T16:31:52Z</dcterms:modified>
</cp:coreProperties>
</file>

<file path=docProps/thumbnail.jpeg>
</file>